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1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0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4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4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9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FC2D7-C3E6-4BC2-89E6-3B075258717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C418-D0E0-477F-A20E-18A8DBE38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8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Secretary of State’s </a:t>
            </a:r>
            <a:br>
              <a:rPr lang="en-US" dirty="0" smtClean="0"/>
            </a:br>
            <a:r>
              <a:rPr lang="en-US" dirty="0" smtClean="0"/>
              <a:t>2018 Legislative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5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SOS Bills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14" y="1690688"/>
            <a:ext cx="11458860" cy="3932419"/>
          </a:xfrm>
        </p:spPr>
      </p:pic>
    </p:spTree>
    <p:extLst>
      <p:ext uri="{BB962C8B-B14F-4D97-AF65-F5344CB8AC3E}">
        <p14:creationId xmlns:p14="http://schemas.microsoft.com/office/powerpoint/2010/main" val="379608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Bills Affecting the SOS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05" y="1461038"/>
            <a:ext cx="11488189" cy="4901783"/>
          </a:xfrm>
        </p:spPr>
      </p:pic>
    </p:spTree>
    <p:extLst>
      <p:ext uri="{BB962C8B-B14F-4D97-AF65-F5344CB8AC3E}">
        <p14:creationId xmlns:p14="http://schemas.microsoft.com/office/powerpoint/2010/main" val="57470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Secretary of State’s  2018 Legislative Agenda</vt:lpstr>
      <vt:lpstr>SOS Bills</vt:lpstr>
      <vt:lpstr>Bills Affecting the SOS</vt:lpstr>
    </vt:vector>
  </TitlesOfParts>
  <Company>CDOS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of State’s  2018 Legislative Agenda</dc:title>
  <dc:creator>Judd Choate</dc:creator>
  <cp:lastModifiedBy>Judd Choate</cp:lastModifiedBy>
  <cp:revision>3</cp:revision>
  <dcterms:created xsi:type="dcterms:W3CDTF">2018-04-05T16:25:38Z</dcterms:created>
  <dcterms:modified xsi:type="dcterms:W3CDTF">2018-04-05T17:30:47Z</dcterms:modified>
</cp:coreProperties>
</file>